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18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3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60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1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59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8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93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73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83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65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ED38-D6DA-4894-B932-3ECD3A912C5E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257B5-A479-498D-85CC-75B6521F97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70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pH en EC.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29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EC is de elektrische geleidbaarheid in water.</a:t>
            </a:r>
          </a:p>
          <a:p>
            <a:r>
              <a:rPr lang="nl-NL" dirty="0" smtClean="0"/>
              <a:t>Verhogen kan door zout toe te voegen.</a:t>
            </a:r>
          </a:p>
          <a:p>
            <a:r>
              <a:rPr lang="nl-NL" dirty="0" smtClean="0"/>
              <a:t>Verlagen kan door te verdunnen met water.</a:t>
            </a:r>
          </a:p>
          <a:p>
            <a:r>
              <a:rPr lang="nl-NL" dirty="0" smtClean="0"/>
              <a:t>IJken moet op 25 graden, de meter moet dezelfde waarde aangeven als wat er op het flesje staat.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72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Meststoffen in de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Meststoffen verhogen de </a:t>
            </a:r>
            <a:r>
              <a:rPr lang="nl-NL" dirty="0" err="1" smtClean="0"/>
              <a:t>Ec</a:t>
            </a:r>
            <a:endParaRPr lang="nl-NL" dirty="0" smtClean="0"/>
          </a:p>
          <a:p>
            <a:r>
              <a:rPr lang="nl-NL" dirty="0" smtClean="0"/>
              <a:t>Verbranding</a:t>
            </a:r>
          </a:p>
          <a:p>
            <a:r>
              <a:rPr lang="nl-NL" dirty="0" smtClean="0"/>
              <a:t>uitdroging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96952"/>
            <a:ext cx="5256584" cy="353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2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pH is de zuurgraad van een vloeistof.</a:t>
            </a:r>
          </a:p>
          <a:p>
            <a:r>
              <a:rPr lang="nl-NL" dirty="0" smtClean="0"/>
              <a:t>Te verlagen door zuur of water toe te voegen.</a:t>
            </a:r>
          </a:p>
          <a:p>
            <a:r>
              <a:rPr lang="nl-NL" dirty="0" smtClean="0"/>
              <a:t>Te verhogen door een basische stof toe te voegen.</a:t>
            </a:r>
          </a:p>
          <a:p>
            <a:r>
              <a:rPr lang="nl-NL" dirty="0" smtClean="0"/>
              <a:t>Zuur (pH 1-7) Neutraal (pH 7) Basisch (7-14)</a:t>
            </a:r>
          </a:p>
          <a:p>
            <a:r>
              <a:rPr lang="nl-NL" dirty="0" smtClean="0"/>
              <a:t>IJken moet op 25 graden, meter moet dan de pH aangeven wat op het flesje staat.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2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Turfstrooisel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5636" y="1598534"/>
            <a:ext cx="8229600" cy="4525963"/>
          </a:xfrm>
        </p:spPr>
        <p:txBody>
          <a:bodyPr/>
          <a:lstStyle/>
          <a:p>
            <a:r>
              <a:rPr lang="nl-NL" dirty="0" smtClean="0"/>
              <a:t>Zorgt voor…</a:t>
            </a:r>
          </a:p>
          <a:p>
            <a:r>
              <a:rPr lang="nl-NL" dirty="0" smtClean="0"/>
              <a:t>lage pH in de grond</a:t>
            </a:r>
          </a:p>
          <a:p>
            <a:r>
              <a:rPr lang="nl-NL" dirty="0" smtClean="0"/>
              <a:t>Goede stabiliteit</a:t>
            </a:r>
          </a:p>
          <a:p>
            <a:r>
              <a:rPr lang="nl-NL" dirty="0" smtClean="0"/>
              <a:t>Goede drainage</a:t>
            </a:r>
          </a:p>
          <a:p>
            <a:r>
              <a:rPr lang="nl-NL" dirty="0" smtClean="0"/>
              <a:t>Luchtigheid in potgrond</a:t>
            </a:r>
          </a:p>
        </p:txBody>
      </p:sp>
      <p:pic>
        <p:nvPicPr>
          <p:cNvPr id="5122" name="Picture 2" descr="Afbeeldingsresultaat voor turfstrooi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9690">
            <a:off x="4506516" y="1727566"/>
            <a:ext cx="4265054" cy="319879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at voor ph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397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7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3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136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pH en EC.</vt:lpstr>
      <vt:lpstr>EC</vt:lpstr>
      <vt:lpstr>Meststoffen in de grond</vt:lpstr>
      <vt:lpstr>pH</vt:lpstr>
      <vt:lpstr>Turfstrooisel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en EC.</dc:title>
  <dc:creator>Gebruiker</dc:creator>
  <cp:lastModifiedBy>Gebruiker</cp:lastModifiedBy>
  <cp:revision>7</cp:revision>
  <dcterms:created xsi:type="dcterms:W3CDTF">2017-01-11T10:32:50Z</dcterms:created>
  <dcterms:modified xsi:type="dcterms:W3CDTF">2017-01-11T11:23:18Z</dcterms:modified>
</cp:coreProperties>
</file>